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7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B92B0-D90E-427C-AE2D-02EAC1BBAE6E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564EC-D0BC-4967-81AC-D41747C87F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/>
          <p:nvPr/>
        </p:nvSpPr>
        <p:spPr>
          <a:xfrm>
            <a:off x="611560" y="404664"/>
            <a:ext cx="2484437" cy="584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>
            <a:spAutoFit/>
          </a:bodyPr>
          <a:lstStyle/>
          <a:p>
            <a:r>
              <a:rPr lang="zh-CN" sz="3200" b="1" dirty="0">
                <a:solidFill>
                  <a:srgbClr val="FFFF00"/>
                </a:solidFill>
                <a:latin typeface="楷体_GB2312"/>
              </a:rPr>
              <a:t> 张静 教授</a:t>
            </a:r>
          </a:p>
        </p:txBody>
      </p:sp>
      <p:sp>
        <p:nvSpPr>
          <p:cNvPr id="6" name="矩形 11"/>
          <p:cNvSpPr/>
          <p:nvPr/>
        </p:nvSpPr>
        <p:spPr>
          <a:xfrm>
            <a:off x="3131840" y="476672"/>
            <a:ext cx="1970087" cy="4762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zh-CN" sz="2800" b="1" dirty="0">
                <a:solidFill>
                  <a:srgbClr val="FF0000"/>
                </a:solidFill>
                <a:latin typeface="楷体_GB2312"/>
              </a:rPr>
              <a:t>博士生导师</a:t>
            </a:r>
          </a:p>
        </p:txBody>
      </p:sp>
      <p:pic>
        <p:nvPicPr>
          <p:cNvPr id="2" name="图片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24128" y="332657"/>
            <a:ext cx="2591808" cy="316835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23528" y="1124744"/>
            <a:ext cx="5256584" cy="1005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专业名称：影像医学与核医学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研究方向：功能磁共振成像研究</a:t>
            </a:r>
            <a:endParaRPr lang="zh-CN" altLang="zh-CN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3528" y="2132856"/>
            <a:ext cx="828092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教育、出国经历：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  2013.2-2013.8, 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美国俄克拉荷马州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 Baptist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                  Hospital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访问学习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5536" y="3789040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smtClean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smtClean="0">
                <a:latin typeface="楷体" panose="02010609060101010101" charset="-122"/>
                <a:ea typeface="楷体" panose="02010609060101010101" charset="-122"/>
              </a:rPr>
              <a:t>甘肃省</a:t>
            </a:r>
            <a:r>
              <a:rPr lang="zh-CN" altLang="zh-CN" sz="2400" b="1" dirty="0" smtClean="0">
                <a:latin typeface="楷体" panose="02010609060101010101" charset="-122"/>
                <a:ea typeface="楷体" panose="02010609060101010101" charset="-122"/>
              </a:rPr>
              <a:t>医学会放射学专业委员会副主任委员、甘肃省医师协会放射分会 副主任委员、中华放射学会全国青年委员、中华放射学会儿科学组委员、甘肃省医学会放射专业委员会磁共振学组副组长、中国抗癌协会肿瘤影像专委会青年委员，第一作者或通讯作者发表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</a:rPr>
              <a:t>SCI</a:t>
            </a:r>
            <a:r>
              <a:rPr lang="zh-CN" altLang="zh-CN" sz="2400" b="1" dirty="0" smtClean="0">
                <a:latin typeface="楷体" panose="02010609060101010101" charset="-122"/>
                <a:ea typeface="楷体" panose="02010609060101010101" charset="-122"/>
              </a:rPr>
              <a:t>论文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zh-CN" sz="2400" b="1" dirty="0" smtClean="0">
                <a:latin typeface="楷体" panose="02010609060101010101" charset="-122"/>
                <a:ea typeface="楷体" panose="02010609060101010101" charset="-122"/>
              </a:rPr>
              <a:t>篇，第一作者或通讯作者发表核心期刊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zh-CN" sz="2400" b="1" dirty="0" smtClean="0">
                <a:latin typeface="楷体" panose="02010609060101010101" charset="-122"/>
                <a:ea typeface="楷体" panose="02010609060101010101" charset="-122"/>
              </a:rPr>
              <a:t>余篇，出版专著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zh-CN" sz="2400" b="1" dirty="0" smtClean="0">
                <a:latin typeface="楷体" panose="02010609060101010101" charset="-122"/>
                <a:ea typeface="楷体" panose="02010609060101010101" charset="-122"/>
              </a:rPr>
              <a:t>本（第二主编 科技文献出版社）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3263" y="1268760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Calibri" panose="020F0502020204030204"/>
              <a:buAutoNum type="arabicPeriod"/>
            </a:pP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甘肃省科技计划项目，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18JR3RA317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，基于多模态磁共振的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型糖尿病患者认知障碍的主要风险因素研究，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2018/01-2020/06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，主持，在研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buFont typeface="Calibri" panose="020F0502020204030204"/>
              <a:buAutoNum type="arabicPeriod"/>
            </a:pP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兰州市人才创新创业项目专项，《基于多模态功能磁共振成像对裕固族语言功能区的研究》，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2016-RC-53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2016-2019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，主持，在研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buFont typeface="Calibri" panose="020F0502020204030204"/>
              <a:buAutoNum type="arabicPeriod"/>
            </a:pP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甘肃省科技厅自然科学基金计划项目，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1010RJZA096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，《早期帕金森病嗅觉功能减退的功能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MRI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研究》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2010.1.1-2011.12.30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，主持，已完成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buAutoNum type="arabicPeriod" startAt="5"/>
            </a:pP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国家自然基金面上项目，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81371230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，基于内源性大麻素对星形胶质细胞调控的痛机制研究：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MAPK-</a:t>
            </a:r>
            <a:r>
              <a:rPr lang="en-US" altLang="zh-CN" sz="2000" b="1" dirty="0" err="1" smtClean="0">
                <a:latin typeface="楷体" panose="02010609060101010101" charset="-122"/>
                <a:ea typeface="楷体" panose="02010609060101010101" charset="-122"/>
              </a:rPr>
              <a:t>Glu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2000" b="1" dirty="0" err="1" smtClean="0">
                <a:latin typeface="楷体" panose="02010609060101010101" charset="-122"/>
                <a:ea typeface="楷体" panose="02010609060101010101" charset="-122"/>
              </a:rPr>
              <a:t>Gln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 shuttle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通路，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2014-2017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，已结题，主要参与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buAutoNum type="arabicPeriod" startAt="5"/>
            </a:pP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甘肃省杰出青年基金，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1210RJDA010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《内源性大麻素对星型胶质细胞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MAPK-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谷氨酸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谷氨酰胺循环调控痛机制研究》，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2012 -2015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，已结题，主要参与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buAutoNum type="arabicPeriod" startAt="5"/>
            </a:pP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甘肃省自然科学基金计划项目，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1606RJYA267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，《基于多模态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MRI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的恶性胶质瘤真假性进展鉴别研究》，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2016 -2018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，在研，主要参与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buAutoNum type="arabicPeriod" startAt="5"/>
            </a:pP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甘肃省自然科学基金计划项目，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1506RJYA218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，《基于</a:t>
            </a:r>
            <a:r>
              <a:rPr lang="en-US" altLang="zh-CN" sz="2000" b="1" dirty="0" err="1" smtClean="0">
                <a:latin typeface="楷体" panose="02010609060101010101" charset="-122"/>
                <a:ea typeface="楷体" panose="02010609060101010101" charset="-122"/>
              </a:rPr>
              <a:t>fMRI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的特发性全身性癫痫认知功能研究》，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2015 -2017</a:t>
            </a:r>
            <a:r>
              <a:rPr lang="zh-CN" altLang="zh-CN" sz="2000" b="1" dirty="0" smtClean="0">
                <a:latin typeface="楷体" panose="02010609060101010101" charset="-122"/>
                <a:ea typeface="楷体" panose="02010609060101010101" charset="-122"/>
              </a:rPr>
              <a:t>，已结题，主要参与</a:t>
            </a:r>
            <a:endParaRPr lang="zh-CN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552" y="764704"/>
            <a:ext cx="3895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latin typeface="楷体" panose="02010609060101010101" charset="-122"/>
                <a:ea typeface="楷体" panose="02010609060101010101" charset="-122"/>
              </a:rPr>
              <a:t>部分</a:t>
            </a:r>
            <a:r>
              <a:rPr lang="zh-CN" altLang="zh-CN" b="1" dirty="0" smtClean="0">
                <a:latin typeface="楷体" panose="02010609060101010101" charset="-122"/>
                <a:ea typeface="楷体" panose="02010609060101010101" charset="-122"/>
              </a:rPr>
              <a:t>主持</a:t>
            </a:r>
            <a:r>
              <a:rPr lang="en-US" altLang="zh-CN" b="1" dirty="0" smtClean="0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zh-CN" b="1" dirty="0" smtClean="0">
                <a:latin typeface="楷体" panose="02010609060101010101" charset="-122"/>
                <a:ea typeface="楷体" panose="02010609060101010101" charset="-122"/>
              </a:rPr>
              <a:t>参与科研课题</a:t>
            </a:r>
            <a:endParaRPr lang="en-US" altLang="zh-C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460495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sz="3200" b="1" dirty="0">
                <a:latin typeface="楷体" panose="02010609060101010101" charset="-122"/>
                <a:ea typeface="楷体" panose="02010609060101010101" charset="-122"/>
              </a:rPr>
              <a:t>获奖情况</a:t>
            </a:r>
            <a:endParaRPr lang="zh-CN" sz="3200" dirty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buFont typeface="Calibri" panose="020F0502020204030204"/>
              <a:buAutoNum type="arabicPeriod"/>
            </a:pP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张静，虎维东，周俊林</a:t>
            </a:r>
            <a:r>
              <a:rPr lang="en-US" sz="2000" b="1" dirty="0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《磁共振灌注成像技术在脑胶质瘤中的临床应用研究》，甘肃省卫生厅，甘肃省医学科技奖，二等奖，</a:t>
            </a:r>
            <a:r>
              <a:rPr lang="en-US" sz="2000" b="1" dirty="0">
                <a:latin typeface="楷体" panose="02010609060101010101" charset="-122"/>
                <a:ea typeface="楷体" panose="02010609060101010101" charset="-122"/>
              </a:rPr>
              <a:t>2006</a:t>
            </a: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年</a:t>
            </a:r>
            <a:endParaRPr lang="en-US" sz="2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buFont typeface="Calibri" panose="020F0502020204030204"/>
              <a:buAutoNum type="arabicPeriod"/>
            </a:pP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周俊林，石磊，张静</a:t>
            </a:r>
            <a:r>
              <a:rPr lang="en-US" sz="2000" b="1" dirty="0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《口服胃肠道造影剂</a:t>
            </a:r>
            <a:r>
              <a:rPr lang="en-US" sz="2000" b="1" dirty="0">
                <a:latin typeface="楷体" panose="02010609060101010101" charset="-122"/>
                <a:ea typeface="楷体" panose="02010609060101010101" charset="-122"/>
              </a:rPr>
              <a:t>MRCP</a:t>
            </a: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结合</a:t>
            </a:r>
            <a:r>
              <a:rPr lang="en-US" sz="2000" b="1" dirty="0">
                <a:latin typeface="楷体" panose="02010609060101010101" charset="-122"/>
                <a:ea typeface="楷体" panose="02010609060101010101" charset="-122"/>
              </a:rPr>
              <a:t>MR</a:t>
            </a: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斜冠位</a:t>
            </a:r>
            <a:r>
              <a:rPr lang="en-US" sz="2000" b="1" dirty="0">
                <a:latin typeface="楷体" panose="02010609060101010101" charset="-122"/>
                <a:ea typeface="楷体" panose="02010609060101010101" charset="-122"/>
              </a:rPr>
              <a:t>T2WI</a:t>
            </a: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对梗阻性黄疸的应用研究》，甘肃省卫生厅，甘肃省医学科技奖，三等奖，</a:t>
            </a:r>
            <a:r>
              <a:rPr lang="en-US" sz="2000" b="1" dirty="0">
                <a:latin typeface="楷体" panose="02010609060101010101" charset="-122"/>
                <a:ea typeface="楷体" panose="02010609060101010101" charset="-122"/>
              </a:rPr>
              <a:t>2006</a:t>
            </a: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年</a:t>
            </a:r>
            <a:endParaRPr lang="en-US" sz="2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buFont typeface="Calibri" panose="020F0502020204030204"/>
              <a:buAutoNum type="arabicPeriod"/>
            </a:pP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张静，黄飚，虎维东，刘光耀，李丽，白玉萍，甘铁军</a:t>
            </a:r>
            <a:r>
              <a:rPr lang="en-US" sz="2000" b="1" dirty="0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《帕金森病患者神经网络多模态磁共振成像系列研究》获甘肃省医学科技奖二等奖，</a:t>
            </a:r>
            <a:r>
              <a:rPr lang="en-US" sz="2000" b="1" dirty="0">
                <a:latin typeface="楷体" panose="02010609060101010101" charset="-122"/>
                <a:ea typeface="楷体" panose="02010609060101010101" charset="-122"/>
              </a:rPr>
              <a:t>2017-2-12-R1/7</a:t>
            </a:r>
          </a:p>
          <a:p>
            <a:pPr marL="457200" indent="-457200">
              <a:buFont typeface="Calibri" panose="020F0502020204030204"/>
              <a:buAutoNum type="arabicPeriod"/>
            </a:pP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张静，黄飚，虎维东，刘光耀，李丽，白玉萍，甘铁军，吴闯，李远清，黄瑞旺</a:t>
            </a:r>
            <a:r>
              <a:rPr lang="en-US" sz="2000" b="1" dirty="0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sz="2000" b="1" dirty="0">
                <a:latin typeface="楷体" panose="02010609060101010101" charset="-122"/>
                <a:ea typeface="楷体" panose="02010609060101010101" charset="-122"/>
              </a:rPr>
              <a:t>《帕金森病患者神经网络多模态磁共振成像系列研究》获甘肃省科技进步奖二等奖，</a:t>
            </a:r>
            <a:r>
              <a:rPr lang="en-US" sz="2000" b="1" dirty="0">
                <a:latin typeface="楷体" panose="02010609060101010101" charset="-122"/>
                <a:ea typeface="楷体" panose="02010609060101010101" charset="-122"/>
              </a:rPr>
              <a:t>2017-J2-047-R1/10</a:t>
            </a:r>
            <a:endParaRPr lang="zh-CN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36" y="4437112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zh-CN" b="1" dirty="0" smtClean="0">
                <a:latin typeface="楷体" panose="02010609060101010101" charset="-122"/>
                <a:ea typeface="楷体" panose="02010609060101010101" charset="-122"/>
              </a:rPr>
              <a:t>研究生培养情况：</a:t>
            </a:r>
            <a:endParaRPr lang="en-US" altLang="zh-CN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b="1" dirty="0" smtClean="0">
                <a:latin typeface="楷体" panose="02010609060101010101" charset="-122"/>
                <a:ea typeface="楷体" panose="02010609060101010101" charset="-122"/>
              </a:rPr>
              <a:t>已培养硕士研究生</a:t>
            </a:r>
            <a:r>
              <a:rPr lang="en-US" altLang="zh-CN" b="1" dirty="0" smtClean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zh-CN" b="1" dirty="0" smtClean="0">
                <a:latin typeface="楷体" panose="02010609060101010101" charset="-122"/>
                <a:ea typeface="楷体" panose="02010609060101010101" charset="-122"/>
              </a:rPr>
              <a:t>人，全部获得学位    </a:t>
            </a:r>
            <a:endParaRPr lang="en-US" altLang="zh-CN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b="1" dirty="0" smtClean="0">
                <a:latin typeface="楷体" panose="02010609060101010101" charset="-122"/>
                <a:ea typeface="楷体" panose="02010609060101010101" charset="-122"/>
              </a:rPr>
              <a:t>在读硕士研究生</a:t>
            </a:r>
            <a:r>
              <a:rPr lang="en-US" altLang="zh-CN" b="1" dirty="0" smtClean="0">
                <a:latin typeface="楷体" panose="02010609060101010101" charset="-122"/>
                <a:ea typeface="楷体" panose="02010609060101010101" charset="-122"/>
              </a:rPr>
              <a:t>11</a:t>
            </a:r>
            <a:r>
              <a:rPr lang="zh-CN" altLang="zh-CN" b="1" dirty="0" smtClean="0">
                <a:latin typeface="楷体" panose="02010609060101010101" charset="-122"/>
                <a:ea typeface="楷体" panose="02010609060101010101" charset="-122"/>
              </a:rPr>
              <a:t>人</a:t>
            </a:r>
            <a:endParaRPr lang="en-US" altLang="zh-CN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zh-CN" b="1" dirty="0" smtClean="0">
                <a:latin typeface="楷体" panose="02010609060101010101" charset="-122"/>
                <a:ea typeface="楷体" panose="02010609060101010101" charset="-122"/>
              </a:rPr>
              <a:t>联系方式：</a:t>
            </a:r>
            <a:r>
              <a:rPr lang="en-US" altLang="zh-CN" b="1" dirty="0" smtClean="0">
                <a:latin typeface="楷体" panose="02010609060101010101" charset="-122"/>
                <a:ea typeface="楷体" panose="02010609060101010101" charset="-122"/>
              </a:rPr>
              <a:t>lztong2001@163.com</a:t>
            </a:r>
            <a:endParaRPr lang="zh-CN" altLang="zh-C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492</Words>
  <Application>Microsoft Office PowerPoint</Application>
  <PresentationFormat>全屏显示(4:3)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lzu</dc:creator>
  <cp:lastModifiedBy>lzu</cp:lastModifiedBy>
  <cp:revision>1</cp:revision>
  <dcterms:created xsi:type="dcterms:W3CDTF">2020-04-27T02:21:31Z</dcterms:created>
  <dcterms:modified xsi:type="dcterms:W3CDTF">2020-04-27T02:22:26Z</dcterms:modified>
</cp:coreProperties>
</file>